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499"/>
    <p:restoredTop sz="94661"/>
  </p:normalViewPr>
  <p:slideViewPr>
    <p:cSldViewPr snapToGrid="0" snapToObjects="1">
      <p:cViewPr varScale="1">
        <p:scale>
          <a:sx n="95" d="100"/>
          <a:sy n="95" d="100"/>
        </p:scale>
        <p:origin x="464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9282" y="276234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it-IT" dirty="0"/>
              <a:t>SCHEDA OSSERVATIVA DELLE FUNZIONI DI BASE DI UNSA PERSONA CON AUTISMO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1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1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1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1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1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1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1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2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2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2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2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2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2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2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2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2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3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3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3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pic>
        <p:nvPicPr>
          <p:cNvPr id="3" name="Picture 2" descr="temp_3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11</Words>
  <Application>Microsoft Macintosh PowerPoint</Application>
  <PresentationFormat>Presentazione su schermo (4:3)</PresentationFormat>
  <Paragraphs>1</Paragraphs>
  <Slides>34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34</vt:i4>
      </vt:variant>
    </vt:vector>
  </HeadingPairs>
  <TitlesOfParts>
    <vt:vector size="37" baseType="lpstr">
      <vt:lpstr>Arial</vt:lpstr>
      <vt:lpstr>Calibri</vt:lpstr>
      <vt:lpstr>Office Theme</vt:lpstr>
      <vt:lpstr>SCHEDA OSSERVATIVA DELLE FUNZIONI DI BASE DI UNSA PERSONA CON AUTISMO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ANGELO REGA</cp:lastModifiedBy>
  <cp:revision>2</cp:revision>
  <dcterms:created xsi:type="dcterms:W3CDTF">2013-01-27T09:14:16Z</dcterms:created>
  <dcterms:modified xsi:type="dcterms:W3CDTF">2025-10-21T19:49:24Z</dcterms:modified>
  <cp:category/>
</cp:coreProperties>
</file>